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17" autoAdjust="0"/>
    <p:restoredTop sz="94660"/>
  </p:normalViewPr>
  <p:slideViewPr>
    <p:cSldViewPr>
      <p:cViewPr>
        <p:scale>
          <a:sx n="150" d="100"/>
          <a:sy n="150" d="100"/>
        </p:scale>
        <p:origin x="-432" y="9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10/4/2011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/>
          <p:nvPr/>
        </p:nvSpPr>
        <p:spPr>
          <a:xfrm>
            <a:off x="885568" y="609600"/>
            <a:ext cx="5473033" cy="259080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7"/>
          <p:cNvSpPr/>
          <p:nvPr/>
        </p:nvSpPr>
        <p:spPr>
          <a:xfrm>
            <a:off x="885567" y="3962400"/>
            <a:ext cx="5473033" cy="182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4" name="Immagine 3" descr="FDH Web GIS - Google Chrom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6"/>
          <a:stretch/>
        </p:blipFill>
        <p:spPr>
          <a:xfrm>
            <a:off x="961769" y="1066800"/>
            <a:ext cx="3646292" cy="2057400"/>
          </a:xfrm>
          <a:prstGeom prst="rect">
            <a:avLst/>
          </a:prstGeom>
        </p:spPr>
      </p:pic>
      <p:sp>
        <p:nvSpPr>
          <p:cNvPr id="5" name="Rettangolo 4"/>
          <p:cNvSpPr/>
          <p:nvPr/>
        </p:nvSpPr>
        <p:spPr>
          <a:xfrm>
            <a:off x="990600" y="4642021"/>
            <a:ext cx="2362200" cy="106680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GeoNetwork</a:t>
            </a:r>
            <a:endParaRPr lang="it-I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ttangolo 5"/>
          <p:cNvSpPr/>
          <p:nvPr/>
        </p:nvSpPr>
        <p:spPr>
          <a:xfrm>
            <a:off x="3505200" y="4648200"/>
            <a:ext cx="2362200" cy="10668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GeoServer</a:t>
            </a:r>
            <a:endParaRPr lang="it-I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4695569" y="2019300"/>
            <a:ext cx="1600200" cy="106680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Static</a:t>
            </a:r>
            <a:r>
              <a:rPr lang="it-IT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HTML </a:t>
            </a:r>
            <a:r>
              <a:rPr lang="it-IT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Pages</a:t>
            </a:r>
            <a:endParaRPr lang="it-IT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990600" y="4114800"/>
            <a:ext cx="2286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Apache </a:t>
            </a:r>
            <a:r>
              <a:rPr lang="it-IT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Tomcat</a:t>
            </a:r>
            <a:endParaRPr lang="it-IT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961769" y="646670"/>
            <a:ext cx="2286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Apache HTTP</a:t>
            </a:r>
            <a:endParaRPr lang="it-IT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Connettore 4 12"/>
          <p:cNvCxnSpPr>
            <a:stCxn id="9" idx="2"/>
            <a:endCxn id="8" idx="0"/>
          </p:cNvCxnSpPr>
          <p:nvPr/>
        </p:nvCxnSpPr>
        <p:spPr>
          <a:xfrm rot="5400000">
            <a:off x="3241085" y="3581400"/>
            <a:ext cx="762000" cy="1"/>
          </a:xfrm>
          <a:prstGeom prst="bentConnector3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Documento multiplo 13"/>
          <p:cNvSpPr/>
          <p:nvPr/>
        </p:nvSpPr>
        <p:spPr>
          <a:xfrm>
            <a:off x="1447800" y="5943600"/>
            <a:ext cx="1333500" cy="609600"/>
          </a:xfrm>
          <a:prstGeom prst="flowChartMultidocumen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 smtClean="0"/>
              <a:t>Metadata</a:t>
            </a:r>
            <a:endParaRPr lang="it-IT" dirty="0"/>
          </a:p>
        </p:txBody>
      </p:sp>
      <p:sp>
        <p:nvSpPr>
          <p:cNvPr id="15" name="Documento multiplo 14"/>
          <p:cNvSpPr/>
          <p:nvPr/>
        </p:nvSpPr>
        <p:spPr>
          <a:xfrm>
            <a:off x="3362069" y="5943600"/>
            <a:ext cx="1333500" cy="609600"/>
          </a:xfrm>
          <a:prstGeom prst="flowChartMultidocumen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 smtClean="0"/>
              <a:t>Shapefile</a:t>
            </a:r>
            <a:endParaRPr lang="it-IT" dirty="0"/>
          </a:p>
        </p:txBody>
      </p:sp>
      <p:sp>
        <p:nvSpPr>
          <p:cNvPr id="16" name="Documento multiplo 15"/>
          <p:cNvSpPr/>
          <p:nvPr/>
        </p:nvSpPr>
        <p:spPr>
          <a:xfrm>
            <a:off x="4800600" y="5943600"/>
            <a:ext cx="1333500" cy="609600"/>
          </a:xfrm>
          <a:prstGeom prst="flowChartMultidocumen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 smtClean="0"/>
              <a:t>GeoTiff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7603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work\dropbox\Dropbox\geosolutions\2011\technical\NRL\fdh\portal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8"/>
          <a:stretch/>
        </p:blipFill>
        <p:spPr bwMode="auto">
          <a:xfrm>
            <a:off x="1" y="996778"/>
            <a:ext cx="9142318" cy="5175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arrotondato 3"/>
          <p:cNvSpPr/>
          <p:nvPr/>
        </p:nvSpPr>
        <p:spPr>
          <a:xfrm>
            <a:off x="990600" y="1981200"/>
            <a:ext cx="6934200" cy="609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5" name="Callout 2 4"/>
          <p:cNvSpPr/>
          <p:nvPr/>
        </p:nvSpPr>
        <p:spPr>
          <a:xfrm>
            <a:off x="6019800" y="1295400"/>
            <a:ext cx="1676400" cy="46337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1261"/>
              <a:gd name="adj6" fmla="val -723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b="1" dirty="0" err="1" smtClean="0"/>
              <a:t>Simplified</a:t>
            </a:r>
            <a:r>
              <a:rPr lang="it-IT" sz="1200" b="1" dirty="0" smtClean="0"/>
              <a:t> </a:t>
            </a:r>
            <a:r>
              <a:rPr lang="it-IT" sz="1200" b="1" dirty="0" err="1" smtClean="0"/>
              <a:t>Search</a:t>
            </a:r>
            <a:endParaRPr lang="it-IT" sz="1200" b="1" dirty="0" smtClean="0"/>
          </a:p>
        </p:txBody>
      </p:sp>
      <p:sp>
        <p:nvSpPr>
          <p:cNvPr id="8" name="Rettangolo arrotondato 7"/>
          <p:cNvSpPr/>
          <p:nvPr/>
        </p:nvSpPr>
        <p:spPr>
          <a:xfrm>
            <a:off x="6429632" y="4191000"/>
            <a:ext cx="1600200" cy="1143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9" name="Rettangolo arrotondato 8"/>
          <p:cNvSpPr/>
          <p:nvPr/>
        </p:nvSpPr>
        <p:spPr>
          <a:xfrm>
            <a:off x="838200" y="4191000"/>
            <a:ext cx="1600200" cy="1143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0" name="Callout 2 9"/>
          <p:cNvSpPr/>
          <p:nvPr/>
        </p:nvSpPr>
        <p:spPr>
          <a:xfrm>
            <a:off x="3276600" y="4299122"/>
            <a:ext cx="1676400" cy="46337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33184"/>
              <a:gd name="adj6" fmla="val -403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b="1" dirty="0" smtClean="0"/>
              <a:t>News and </a:t>
            </a:r>
            <a:r>
              <a:rPr lang="it-IT" sz="1200" b="1" dirty="0" err="1" smtClean="0"/>
              <a:t>other</a:t>
            </a:r>
            <a:r>
              <a:rPr lang="it-IT" sz="1200" b="1" dirty="0" smtClean="0"/>
              <a:t> </a:t>
            </a:r>
            <a:r>
              <a:rPr lang="it-IT" sz="1200" b="1" dirty="0" err="1" smtClean="0"/>
              <a:t>dynamic</a:t>
            </a:r>
            <a:r>
              <a:rPr lang="it-IT" sz="1200" b="1" dirty="0" smtClean="0"/>
              <a:t> information</a:t>
            </a:r>
          </a:p>
        </p:txBody>
      </p:sp>
      <p:sp>
        <p:nvSpPr>
          <p:cNvPr id="11" name="Callout 2 10"/>
          <p:cNvSpPr/>
          <p:nvPr/>
        </p:nvSpPr>
        <p:spPr>
          <a:xfrm>
            <a:off x="5181600" y="5562600"/>
            <a:ext cx="1676400" cy="46337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81184"/>
              <a:gd name="adj6" fmla="val 736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b="1" dirty="0" smtClean="0"/>
              <a:t>Link To </a:t>
            </a:r>
            <a:r>
              <a:rPr lang="it-IT" sz="1200" b="1" dirty="0" err="1" smtClean="0"/>
              <a:t>View</a:t>
            </a:r>
            <a:r>
              <a:rPr lang="it-IT" sz="1200" b="1" dirty="0" smtClean="0"/>
              <a:t> </a:t>
            </a:r>
            <a:r>
              <a:rPr lang="it-IT" sz="1200" b="1" dirty="0" err="1" smtClean="0"/>
              <a:t>Tab</a:t>
            </a:r>
            <a:endParaRPr lang="it-IT" sz="1200" b="1" dirty="0" smtClean="0"/>
          </a:p>
        </p:txBody>
      </p:sp>
      <p:sp>
        <p:nvSpPr>
          <p:cNvPr id="12" name="Callout 2 11"/>
          <p:cNvSpPr/>
          <p:nvPr/>
        </p:nvSpPr>
        <p:spPr>
          <a:xfrm>
            <a:off x="2386914" y="1099751"/>
            <a:ext cx="1676400" cy="46337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378816"/>
              <a:gd name="adj6" fmla="val -1032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b="1" dirty="0" err="1" smtClean="0"/>
              <a:t>Additional</a:t>
            </a:r>
            <a:r>
              <a:rPr lang="it-IT" sz="1200" b="1" dirty="0" smtClean="0"/>
              <a:t> </a:t>
            </a:r>
            <a:r>
              <a:rPr lang="it-IT" sz="1200" b="1" dirty="0" err="1" smtClean="0"/>
              <a:t>resources</a:t>
            </a:r>
            <a:r>
              <a:rPr lang="it-IT" sz="1200" b="1" dirty="0" smtClean="0"/>
              <a:t> and </a:t>
            </a:r>
            <a:r>
              <a:rPr lang="it-IT" sz="1200" b="1" dirty="0" err="1" smtClean="0"/>
              <a:t>manuals</a:t>
            </a:r>
            <a:endParaRPr lang="it-IT" sz="1200" b="1" dirty="0" smtClean="0"/>
          </a:p>
        </p:txBody>
      </p:sp>
      <p:sp>
        <p:nvSpPr>
          <p:cNvPr id="13" name="Callout 2 12"/>
          <p:cNvSpPr/>
          <p:nvPr/>
        </p:nvSpPr>
        <p:spPr>
          <a:xfrm>
            <a:off x="2819400" y="5546124"/>
            <a:ext cx="1676400" cy="46337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4295"/>
              <a:gd name="adj6" fmla="val -516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b="1" dirty="0" smtClean="0"/>
              <a:t>Link To </a:t>
            </a:r>
            <a:r>
              <a:rPr lang="it-IT" sz="1200" b="1" dirty="0" err="1" smtClean="0"/>
              <a:t>Search</a:t>
            </a:r>
            <a:r>
              <a:rPr lang="it-IT" sz="1200" b="1" dirty="0" smtClean="0"/>
              <a:t> </a:t>
            </a:r>
            <a:r>
              <a:rPr lang="it-IT" sz="1200" b="1" dirty="0" err="1" smtClean="0"/>
              <a:t>Tab</a:t>
            </a:r>
            <a:endParaRPr lang="it-IT" sz="1200" b="1" dirty="0" smtClean="0"/>
          </a:p>
        </p:txBody>
      </p:sp>
    </p:spTree>
    <p:extLst>
      <p:ext uri="{BB962C8B-B14F-4D97-AF65-F5344CB8AC3E}">
        <p14:creationId xmlns:p14="http://schemas.microsoft.com/office/powerpoint/2010/main" val="64218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C:\work\dropbox\Dropbox\geosolutions\2011\technical\NRL\fdh\layers_tre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204593"/>
            <a:ext cx="3581400" cy="4821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ttangolo arrotondato 14"/>
          <p:cNvSpPr/>
          <p:nvPr/>
        </p:nvSpPr>
        <p:spPr>
          <a:xfrm>
            <a:off x="1039619" y="1637509"/>
            <a:ext cx="1839505" cy="25190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6" name="Callout 2 15"/>
          <p:cNvSpPr/>
          <p:nvPr/>
        </p:nvSpPr>
        <p:spPr>
          <a:xfrm>
            <a:off x="5410200" y="1559010"/>
            <a:ext cx="2743200" cy="133658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3991"/>
              <a:gd name="adj6" fmla="val -9026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itchFamily="34" charset="0"/>
              <a:buChar char="•"/>
            </a:pPr>
            <a:r>
              <a:rPr lang="it-IT" sz="1400" b="1" dirty="0" err="1" smtClean="0"/>
              <a:t>Add</a:t>
            </a:r>
            <a:r>
              <a:rPr lang="it-IT" sz="1400" b="1" dirty="0" smtClean="0"/>
              <a:t> WMS </a:t>
            </a:r>
            <a:r>
              <a:rPr lang="it-IT" sz="1400" b="1" dirty="0" err="1" smtClean="0"/>
              <a:t>Layer</a:t>
            </a:r>
            <a:endParaRPr lang="it-IT" sz="1400" b="1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it-IT" sz="1400" b="1" dirty="0" err="1" smtClean="0"/>
              <a:t>Remove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Selected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Layer</a:t>
            </a:r>
            <a:endParaRPr lang="it-IT" sz="1400" b="1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it-IT" sz="1400" b="1" dirty="0" err="1" smtClean="0"/>
              <a:t>Remove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All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Layers</a:t>
            </a:r>
            <a:endParaRPr lang="it-IT" sz="1400" b="1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it-IT" sz="1400" b="1" dirty="0" err="1" smtClean="0"/>
              <a:t>Remove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Layer</a:t>
            </a:r>
            <a:r>
              <a:rPr lang="it-IT" sz="1400" b="1" dirty="0" smtClean="0"/>
              <a:t> Group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it-IT" sz="1400" b="1" dirty="0" err="1" smtClean="0"/>
              <a:t>Add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Layer</a:t>
            </a:r>
            <a:r>
              <a:rPr lang="it-IT" sz="1400" b="1" dirty="0" smtClean="0"/>
              <a:t> Group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it-IT" sz="1400" b="1" dirty="0" err="1" smtClean="0"/>
              <a:t>Layer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Properties</a:t>
            </a:r>
            <a:r>
              <a:rPr lang="it-IT" sz="1400" b="1" dirty="0" smtClean="0"/>
              <a:t> Panel</a:t>
            </a:r>
          </a:p>
        </p:txBody>
      </p:sp>
      <p:sp>
        <p:nvSpPr>
          <p:cNvPr id="20" name="Rettangolo arrotondato 19"/>
          <p:cNvSpPr/>
          <p:nvPr/>
        </p:nvSpPr>
        <p:spPr>
          <a:xfrm>
            <a:off x="1171448" y="1975403"/>
            <a:ext cx="1038352" cy="25190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1" name="Rettangolo arrotondato 20"/>
          <p:cNvSpPr/>
          <p:nvPr/>
        </p:nvSpPr>
        <p:spPr>
          <a:xfrm>
            <a:off x="1168270" y="2244165"/>
            <a:ext cx="1256406" cy="25190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2" name="Rettangolo arrotondato 21"/>
          <p:cNvSpPr/>
          <p:nvPr/>
        </p:nvSpPr>
        <p:spPr>
          <a:xfrm>
            <a:off x="1187274" y="3574575"/>
            <a:ext cx="1382047" cy="25190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3" name="Callout 2 22"/>
          <p:cNvSpPr/>
          <p:nvPr/>
        </p:nvSpPr>
        <p:spPr>
          <a:xfrm>
            <a:off x="4419600" y="5638800"/>
            <a:ext cx="2362200" cy="4572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95913"/>
              <a:gd name="adj6" fmla="val -984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b="1" dirty="0" smtClean="0"/>
              <a:t>Background </a:t>
            </a:r>
            <a:r>
              <a:rPr lang="it-IT" sz="1400" b="1" dirty="0" err="1" smtClean="0"/>
              <a:t>Layer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switcher</a:t>
            </a:r>
            <a:endParaRPr lang="it-IT" sz="1400" b="1" dirty="0" smtClean="0"/>
          </a:p>
        </p:txBody>
      </p:sp>
      <p:sp>
        <p:nvSpPr>
          <p:cNvPr id="24" name="Callout 2 23"/>
          <p:cNvSpPr/>
          <p:nvPr/>
        </p:nvSpPr>
        <p:spPr>
          <a:xfrm>
            <a:off x="5867400" y="4536989"/>
            <a:ext cx="1389105" cy="4572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48166"/>
              <a:gd name="adj6" fmla="val -2861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b="1" dirty="0" err="1" smtClean="0"/>
              <a:t>Layer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group</a:t>
            </a:r>
            <a:endParaRPr lang="it-IT" sz="1400" b="1" dirty="0" smtClean="0"/>
          </a:p>
        </p:txBody>
      </p:sp>
      <p:sp>
        <p:nvSpPr>
          <p:cNvPr id="25" name="Callout 2 24"/>
          <p:cNvSpPr/>
          <p:nvPr/>
        </p:nvSpPr>
        <p:spPr>
          <a:xfrm>
            <a:off x="5388575" y="3597876"/>
            <a:ext cx="2002825" cy="4572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50868"/>
              <a:gd name="adj6" fmla="val -1596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b="1" dirty="0" smtClean="0"/>
              <a:t>Default </a:t>
            </a:r>
            <a:r>
              <a:rPr lang="it-IT" sz="1400" b="1" dirty="0" err="1" smtClean="0"/>
              <a:t>Layer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group</a:t>
            </a:r>
            <a:endParaRPr lang="it-IT" sz="1400" b="1" dirty="0" smtClean="0"/>
          </a:p>
        </p:txBody>
      </p:sp>
    </p:spTree>
    <p:extLst>
      <p:ext uri="{BB962C8B-B14F-4D97-AF65-F5344CB8AC3E}">
        <p14:creationId xmlns:p14="http://schemas.microsoft.com/office/powerpoint/2010/main" val="40598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work\dropbox\Dropbox\geosolutions\2011\technical\NRL\fdh\ma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66800"/>
            <a:ext cx="8796161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ttangolo arrotondato 11"/>
          <p:cNvSpPr/>
          <p:nvPr/>
        </p:nvSpPr>
        <p:spPr>
          <a:xfrm>
            <a:off x="271849" y="1073217"/>
            <a:ext cx="389237" cy="37458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3" name="Callout 2 12"/>
          <p:cNvSpPr/>
          <p:nvPr/>
        </p:nvSpPr>
        <p:spPr>
          <a:xfrm>
            <a:off x="3086100" y="1451128"/>
            <a:ext cx="1143000" cy="22859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55716"/>
              <a:gd name="adj6" fmla="val -2111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400" b="1" dirty="0" smtClean="0"/>
              <a:t>Pan </a:t>
            </a:r>
            <a:r>
              <a:rPr lang="it-IT" sz="1400" b="1" dirty="0" err="1" smtClean="0"/>
              <a:t>Controls</a:t>
            </a:r>
            <a:endParaRPr lang="it-IT" sz="1400" b="1" dirty="0" smtClean="0"/>
          </a:p>
        </p:txBody>
      </p:sp>
      <p:sp>
        <p:nvSpPr>
          <p:cNvPr id="17" name="Rettangolo arrotondato 16"/>
          <p:cNvSpPr/>
          <p:nvPr/>
        </p:nvSpPr>
        <p:spPr>
          <a:xfrm>
            <a:off x="271849" y="1447800"/>
            <a:ext cx="389237" cy="83178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8" name="Callout 2 17"/>
          <p:cNvSpPr/>
          <p:nvPr/>
        </p:nvSpPr>
        <p:spPr>
          <a:xfrm>
            <a:off x="3657600" y="2438400"/>
            <a:ext cx="1143000" cy="22859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10672"/>
              <a:gd name="adj6" fmla="val -2601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400" b="1" dirty="0" smtClean="0"/>
              <a:t>Zoom </a:t>
            </a:r>
            <a:r>
              <a:rPr lang="it-IT" sz="1400" b="1" dirty="0" err="1" smtClean="0"/>
              <a:t>Slider</a:t>
            </a:r>
            <a:endParaRPr lang="it-IT" sz="1400" b="1" dirty="0" smtClean="0"/>
          </a:p>
        </p:txBody>
      </p:sp>
      <p:sp>
        <p:nvSpPr>
          <p:cNvPr id="7" name="Rettangolo arrotondato 6"/>
          <p:cNvSpPr/>
          <p:nvPr/>
        </p:nvSpPr>
        <p:spPr>
          <a:xfrm>
            <a:off x="7696200" y="5562600"/>
            <a:ext cx="1404760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8" name="Callout 2 7"/>
          <p:cNvSpPr/>
          <p:nvPr/>
        </p:nvSpPr>
        <p:spPr>
          <a:xfrm>
            <a:off x="6629400" y="4605981"/>
            <a:ext cx="1219200" cy="22859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30772"/>
              <a:gd name="adj6" fmla="val 1924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400" b="1" dirty="0" smtClean="0"/>
              <a:t>Scale Control</a:t>
            </a:r>
          </a:p>
        </p:txBody>
      </p:sp>
    </p:spTree>
    <p:extLst>
      <p:ext uri="{BB962C8B-B14F-4D97-AF65-F5344CB8AC3E}">
        <p14:creationId xmlns:p14="http://schemas.microsoft.com/office/powerpoint/2010/main" val="1116925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FDH Web GIS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" t="13838" r="278" b="4232"/>
          <a:stretch/>
        </p:blipFill>
        <p:spPr>
          <a:xfrm>
            <a:off x="25400" y="1444624"/>
            <a:ext cx="9093200" cy="4495801"/>
          </a:xfrm>
          <a:prstGeom prst="rect">
            <a:avLst/>
          </a:prstGeom>
        </p:spPr>
      </p:pic>
      <p:sp>
        <p:nvSpPr>
          <p:cNvPr id="4" name="Rettangolo 3"/>
          <p:cNvSpPr/>
          <p:nvPr/>
        </p:nvSpPr>
        <p:spPr>
          <a:xfrm>
            <a:off x="0" y="1600200"/>
            <a:ext cx="1295400" cy="3200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13"/>
          <p:cNvSpPr/>
          <p:nvPr/>
        </p:nvSpPr>
        <p:spPr>
          <a:xfrm>
            <a:off x="0" y="4914900"/>
            <a:ext cx="1295400" cy="8763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14"/>
          <p:cNvSpPr/>
          <p:nvPr/>
        </p:nvSpPr>
        <p:spPr>
          <a:xfrm>
            <a:off x="1295400" y="1752600"/>
            <a:ext cx="7823200" cy="403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ttangolo 15"/>
          <p:cNvSpPr/>
          <p:nvPr/>
        </p:nvSpPr>
        <p:spPr>
          <a:xfrm flipV="1">
            <a:off x="1295400" y="1600200"/>
            <a:ext cx="782320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/>
          <p:cNvSpPr/>
          <p:nvPr/>
        </p:nvSpPr>
        <p:spPr>
          <a:xfrm>
            <a:off x="8534400" y="5791199"/>
            <a:ext cx="596900" cy="1492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Callout 2 19"/>
          <p:cNvSpPr/>
          <p:nvPr/>
        </p:nvSpPr>
        <p:spPr>
          <a:xfrm>
            <a:off x="5105400" y="5105400"/>
            <a:ext cx="1672625" cy="3048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68923"/>
              <a:gd name="adj6" fmla="val 451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b="1" dirty="0" err="1" smtClean="0"/>
              <a:t>Map</a:t>
            </a:r>
            <a:r>
              <a:rPr lang="it-IT" sz="1400" b="1" dirty="0" smtClean="0"/>
              <a:t> Component</a:t>
            </a:r>
            <a:endParaRPr lang="it-IT" sz="1400" b="1" dirty="0" smtClean="0"/>
          </a:p>
        </p:txBody>
      </p:sp>
      <p:sp>
        <p:nvSpPr>
          <p:cNvPr id="21" name="Callout 2 20"/>
          <p:cNvSpPr/>
          <p:nvPr/>
        </p:nvSpPr>
        <p:spPr>
          <a:xfrm>
            <a:off x="6858000" y="4191000"/>
            <a:ext cx="2133600" cy="3048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66494"/>
              <a:gd name="adj6" fmla="val 787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b="1" dirty="0" err="1" smtClean="0"/>
              <a:t>Multilingual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Dropdown</a:t>
            </a:r>
            <a:endParaRPr lang="it-IT" sz="1400" b="1" dirty="0" smtClean="0"/>
          </a:p>
        </p:txBody>
      </p:sp>
      <p:sp>
        <p:nvSpPr>
          <p:cNvPr id="22" name="Callout 2 21"/>
          <p:cNvSpPr/>
          <p:nvPr/>
        </p:nvSpPr>
        <p:spPr>
          <a:xfrm>
            <a:off x="2520262" y="3619500"/>
            <a:ext cx="1672625" cy="3048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21006"/>
              <a:gd name="adj6" fmla="val -880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b="1" dirty="0" err="1" smtClean="0"/>
              <a:t>Layers</a:t>
            </a:r>
            <a:r>
              <a:rPr lang="it-IT" sz="1400" b="1" dirty="0" smtClean="0"/>
              <a:t> </a:t>
            </a:r>
            <a:r>
              <a:rPr lang="it-IT" sz="1400" b="1" dirty="0" err="1" smtClean="0"/>
              <a:t>Tree</a:t>
            </a:r>
            <a:r>
              <a:rPr lang="it-IT" sz="1400" b="1" dirty="0" smtClean="0"/>
              <a:t> Panel</a:t>
            </a:r>
            <a:endParaRPr lang="it-IT" sz="1400" b="1" dirty="0" smtClean="0"/>
          </a:p>
        </p:txBody>
      </p:sp>
      <p:sp>
        <p:nvSpPr>
          <p:cNvPr id="23" name="Callout 2 22"/>
          <p:cNvSpPr/>
          <p:nvPr/>
        </p:nvSpPr>
        <p:spPr>
          <a:xfrm>
            <a:off x="2520262" y="4267200"/>
            <a:ext cx="1672625" cy="3048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66494"/>
              <a:gd name="adj6" fmla="val -827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b="1" dirty="0" smtClean="0"/>
              <a:t>Legend Panel</a:t>
            </a:r>
            <a:endParaRPr lang="it-IT" sz="1400" b="1" dirty="0" smtClean="0"/>
          </a:p>
        </p:txBody>
      </p:sp>
      <p:sp>
        <p:nvSpPr>
          <p:cNvPr id="24" name="Callout 2 23"/>
          <p:cNvSpPr/>
          <p:nvPr/>
        </p:nvSpPr>
        <p:spPr>
          <a:xfrm>
            <a:off x="5562600" y="2667000"/>
            <a:ext cx="1672625" cy="3048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25173"/>
              <a:gd name="adj6" fmla="val -8237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b="1" dirty="0" err="1" smtClean="0"/>
              <a:t>Main</a:t>
            </a:r>
            <a:r>
              <a:rPr lang="it-IT" sz="1400" b="1" dirty="0" smtClean="0"/>
              <a:t> Toolbar</a:t>
            </a:r>
            <a:endParaRPr lang="it-IT" sz="1400" b="1" dirty="0" smtClean="0"/>
          </a:p>
        </p:txBody>
      </p:sp>
    </p:spTree>
    <p:extLst>
      <p:ext uri="{BB962C8B-B14F-4D97-AF65-F5344CB8AC3E}">
        <p14:creationId xmlns:p14="http://schemas.microsoft.com/office/powerpoint/2010/main" val="219333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74</Words>
  <Application>Microsoft Office PowerPoint</Application>
  <PresentationFormat>Presentazione su schermo (4:3)</PresentationFormat>
  <Paragraphs>30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6" baseType="lpstr"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simboss</dc:creator>
  <cp:lastModifiedBy>simboss</cp:lastModifiedBy>
  <cp:revision>10</cp:revision>
  <dcterms:created xsi:type="dcterms:W3CDTF">2006-08-16T00:00:00Z</dcterms:created>
  <dcterms:modified xsi:type="dcterms:W3CDTF">2011-10-04T10:11:51Z</dcterms:modified>
</cp:coreProperties>
</file>

<file path=docProps/thumbnail.jpeg>
</file>